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Средний стиль 2 — акцент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68D230F3-CF80-4859-8CE7-A43EE81993B5}" styleName="Светлый стиль 1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46F890A9-2807-4EBB-B81D-B2AA78EC7F39}" styleName="Темный стиль 2 — акцент 5/акцент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912C8C85-51F0-491E-9774-3900AFEF0FD7}" styleName="Светлый стиль 2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6"/>
            </a:lnRef>
          </a:top>
          <a:bottom>
            <a:lnRef idx="1">
              <a:schemeClr val="accent6"/>
            </a:lnRef>
          </a:bottom>
        </a:tcBdr>
      </a:tcStyle>
    </a:band1H>
    <a:band1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1V>
    <a:band2V>
      <a:tcStyle>
        <a:tcBdr>
          <a:left>
            <a:lnRef idx="1">
              <a:schemeClr val="accent6"/>
            </a:lnRef>
          </a:left>
          <a:right>
            <a:lnRef idx="1">
              <a:schemeClr val="accent6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6"/>
        </a:fillRef>
      </a:tcStyle>
    </a:firstRow>
  </a:tblStyle>
  <a:tblStyle styleId="{E8B1032C-EA38-4F05-BA0D-38AFFFC7BED3}" styleName="Светлый стиль 3 — акцент 6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93296810-A885-4BE3-A3E7-6D5BEEA58F35}" styleName="Средний стиль 2 — акцент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79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Титульный слайд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>
                <a:solidFill>
                  <a:schemeClr val="bg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ru-RU"/>
              <a:t>Образец подзаголовка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  <p:grpSp>
        <p:nvGrpSpPr>
          <p:cNvPr id="9" name="Group 8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366532306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629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811038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3451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Заголовок раздела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accent1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accent1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06938102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28808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414352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9915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220162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6601936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ru-RU"/>
              <a:t>Вставка рисунка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ru-RU"/>
              <a:t>Образец текста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4901516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ru-RU"/>
              <a:t>Образец заголовка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/>
              <a:t>Образец текста</a:t>
            </a:r>
          </a:p>
          <a:p>
            <a:pPr lvl="1"/>
            <a:r>
              <a:rPr lang="ru-RU"/>
              <a:t>Второй уровень</a:t>
            </a:r>
          </a:p>
          <a:p>
            <a:pPr lvl="2"/>
            <a:r>
              <a:rPr lang="ru-RU"/>
              <a:t>Третий уровень</a:t>
            </a:r>
          </a:p>
          <a:p>
            <a:pPr lvl="3"/>
            <a:r>
              <a:rPr lang="ru-RU"/>
              <a:t>Четвертый уровень</a:t>
            </a:r>
          </a:p>
          <a:p>
            <a:pPr lvl="4"/>
            <a:r>
              <a:rPr lang="ru-RU"/>
              <a:t>Пятый уровень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66DCE1FE-FF78-4B35-93D5-8985DED30E22}" type="datetimeFigureOut">
              <a:rPr lang="en-US" smtClean="0"/>
              <a:t>9/4/2021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2EE8533A-8A8C-4273-B267-187BFECACC53}" type="slidenum">
              <a:rPr lang="en-US" smtClean="0"/>
              <a:t>‹#›</a:t>
            </a:fld>
            <a:endParaRPr lang="en-US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425391342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9" r:id="rId1"/>
    <p:sldLayoutId id="2147483710" r:id="rId2"/>
    <p:sldLayoutId id="2147483711" r:id="rId3"/>
    <p:sldLayoutId id="2147483712" r:id="rId4"/>
    <p:sldLayoutId id="2147483713" r:id="rId5"/>
    <p:sldLayoutId id="2147483714" r:id="rId6"/>
    <p:sldLayoutId id="2147483715" r:id="rId7"/>
    <p:sldLayoutId id="2147483716" r:id="rId8"/>
    <p:sldLayoutId id="2147483717" r:id="rId9"/>
    <p:sldLayoutId id="2147483718" r:id="rId10"/>
    <p:sldLayoutId id="2147483719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6A8692CD-DABB-42EC-B639-460DC0DBD7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36431" y="883211"/>
            <a:ext cx="9519138" cy="3083877"/>
          </a:xfrm>
        </p:spPr>
        <p:txBody>
          <a:bodyPr>
            <a:noAutofit/>
          </a:bodyPr>
          <a:lstStyle/>
          <a:p>
            <a:r>
              <a:rPr lang="ru-RU" sz="6000" dirty="0">
                <a:latin typeface="Segoe UI Historic" panose="020B0502040204020203" pitchFamily="34" charset="0"/>
              </a:rPr>
              <a:t>Разработка о</a:t>
            </a:r>
            <a:r>
              <a:rPr lang="ru-RU" sz="6000" b="0" i="0" dirty="0">
                <a:effectLst/>
                <a:latin typeface="Segoe UI Historic" panose="020B0502040204020203" pitchFamily="34" charset="0"/>
              </a:rPr>
              <a:t>нлайн магазина картин ручной работы</a:t>
            </a:r>
            <a:r>
              <a:rPr lang="en-US" sz="6000" b="0" i="0" dirty="0">
                <a:effectLst/>
                <a:latin typeface="Segoe UI Historic" panose="020B0502040204020203" pitchFamily="34" charset="0"/>
              </a:rPr>
              <a:t> </a:t>
            </a:r>
            <a:r>
              <a:rPr lang="ru-RU" sz="6000" b="0" i="0" dirty="0">
                <a:effectLst/>
                <a:latin typeface="Segoe UI Historic" panose="020B0502040204020203" pitchFamily="34" charset="0"/>
              </a:rPr>
              <a:t>«</a:t>
            </a:r>
            <a:r>
              <a:rPr lang="en-US" sz="6000" b="0" i="0" dirty="0">
                <a:effectLst/>
                <a:latin typeface="Segoe UI Historic" panose="020B0502040204020203" pitchFamily="34" charset="0"/>
              </a:rPr>
              <a:t>PARAMONOVA</a:t>
            </a:r>
            <a:r>
              <a:rPr lang="ru-RU" sz="6000" b="0" i="0" dirty="0">
                <a:effectLst/>
                <a:latin typeface="Segoe UI Historic" panose="020B0502040204020203" pitchFamily="34" charset="0"/>
              </a:rPr>
              <a:t>»</a:t>
            </a:r>
            <a:endParaRPr lang="en-US" sz="6000" dirty="0"/>
          </a:p>
        </p:txBody>
      </p:sp>
      <p:sp>
        <p:nvSpPr>
          <p:cNvPr id="3" name="Подзаголовок 2">
            <a:extLst>
              <a:ext uri="{FF2B5EF4-FFF2-40B4-BE49-F238E27FC236}">
                <a16:creationId xmlns:a16="http://schemas.microsoft.com/office/drawing/2014/main" id="{E44A1E2A-3A93-4B80-A4B8-421AD1974D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488302"/>
            <a:ext cx="9144000" cy="1655762"/>
          </a:xfrm>
        </p:spPr>
        <p:txBody>
          <a:bodyPr/>
          <a:lstStyle/>
          <a:p>
            <a:pPr algn="r"/>
            <a:r>
              <a:rPr lang="en-US" dirty="0"/>
              <a:t>	</a:t>
            </a:r>
            <a:r>
              <a:rPr lang="ru-RU" dirty="0"/>
              <a:t>Группа: </a:t>
            </a:r>
            <a:r>
              <a:rPr lang="en-US" dirty="0"/>
              <a:t>CKW29</a:t>
            </a:r>
            <a:endParaRPr lang="ru-RU" dirty="0"/>
          </a:p>
          <a:p>
            <a:pPr algn="r"/>
            <a:r>
              <a:rPr lang="ru-RU" dirty="0"/>
              <a:t>Студент: Опарина Валерия Андреевна</a:t>
            </a:r>
          </a:p>
          <a:p>
            <a:pPr algn="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229907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Объект 2">
            <a:extLst>
              <a:ext uri="{FF2B5EF4-FFF2-40B4-BE49-F238E27FC236}">
                <a16:creationId xmlns:a16="http://schemas.microsoft.com/office/drawing/2014/main" id="{70C0B20A-3B3A-4415-8B1D-DE8422F75ED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984738" y="239151"/>
            <a:ext cx="11015003" cy="6443003"/>
          </a:xfrm>
        </p:spPr>
        <p:txBody>
          <a:bodyPr>
            <a:normAutofit fontScale="70000" lnSpcReduction="20000"/>
          </a:bodyPr>
          <a:lstStyle/>
          <a:p>
            <a:pPr marL="0" indent="0">
              <a:lnSpc>
                <a:spcPct val="120000"/>
              </a:lnSpc>
              <a:buNone/>
            </a:pPr>
            <a:r>
              <a:rPr lang="ru-RU" b="1" i="1" dirty="0"/>
              <a:t>Цель</a:t>
            </a:r>
            <a:r>
              <a:rPr lang="ru-RU" dirty="0"/>
              <a:t>: разработать веб-приложение для  презентации товаров клиента с функционалом для осуществления заказа пользователем и для модерации контента администратором сайта через админ-панель.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b="1" i="1" dirty="0"/>
              <a:t>Задачи</a:t>
            </a:r>
            <a:r>
              <a:rPr lang="ru-RU" dirty="0"/>
              <a:t>:  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1) разработать дизайн сайта в соответствии с требованиями клиента;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2) создать адаптивную вёрстку согласно разработанному дизайну;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3) Создать функционал для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списка товаров с постраничной навигацией;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страницы просмотра товара;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выведения новых товаров в разделе "Новинки«;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фильтрации товаров по категориям;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поиска по каталогу;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корзины (с возможностью добавления, удаления товара, очищения и обновления содержимого корзины);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страницы оформления заказа;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обработки ошибок;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В админ-панели: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выведение списка заказов с возможностью редактирования;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разбиение списка на новые заказы и заказы в работе для отображения на главной странице;</a:t>
            </a:r>
          </a:p>
          <a:p>
            <a:pPr marL="0" indent="0">
              <a:lnSpc>
                <a:spcPct val="120000"/>
              </a:lnSpc>
              <a:buNone/>
            </a:pPr>
            <a:r>
              <a:rPr lang="ru-RU" dirty="0"/>
              <a:t>- выведение списка категорий и товаров по категориям с возможностью добавления, редактирования и удаления категорий и товаров;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8392893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18A664DC-8D19-42AC-8DE4-D08D004A04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829628"/>
            <a:ext cx="10515600" cy="892265"/>
          </a:xfrm>
        </p:spPr>
        <p:txBody>
          <a:bodyPr/>
          <a:lstStyle/>
          <a:p>
            <a:pPr algn="ctr"/>
            <a:r>
              <a:rPr lang="ru-RU" b="1" dirty="0"/>
              <a:t>Применённые технологии</a:t>
            </a:r>
            <a:endParaRPr lang="en-US" b="1" dirty="0"/>
          </a:p>
        </p:txBody>
      </p:sp>
      <p:graphicFrame>
        <p:nvGraphicFramePr>
          <p:cNvPr id="4" name="Таблица 4">
            <a:extLst>
              <a:ext uri="{FF2B5EF4-FFF2-40B4-BE49-F238E27FC236}">
                <a16:creationId xmlns:a16="http://schemas.microsoft.com/office/drawing/2014/main" id="{ABA8E348-8D44-4A4C-98B2-462A2C503F4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72998268"/>
              </p:ext>
            </p:extLst>
          </p:nvPr>
        </p:nvGraphicFramePr>
        <p:xfrm>
          <a:off x="1418492" y="2180492"/>
          <a:ext cx="9355016" cy="3401747"/>
        </p:xfrm>
        <a:graphic>
          <a:graphicData uri="http://schemas.openxmlformats.org/drawingml/2006/table">
            <a:tbl>
              <a:tblPr firstRow="1" bandRow="1">
                <a:tableStyleId>{93296810-A885-4BE3-A3E7-6D5BEEA58F35}</a:tableStyleId>
              </a:tblPr>
              <a:tblGrid>
                <a:gridCol w="4677508">
                  <a:extLst>
                    <a:ext uri="{9D8B030D-6E8A-4147-A177-3AD203B41FA5}">
                      <a16:colId xmlns:a16="http://schemas.microsoft.com/office/drawing/2014/main" val="3731931515"/>
                    </a:ext>
                  </a:extLst>
                </a:gridCol>
                <a:gridCol w="4677508">
                  <a:extLst>
                    <a:ext uri="{9D8B030D-6E8A-4147-A177-3AD203B41FA5}">
                      <a16:colId xmlns:a16="http://schemas.microsoft.com/office/drawing/2014/main" val="2369735116"/>
                    </a:ext>
                  </a:extLst>
                </a:gridCol>
              </a:tblGrid>
              <a:tr h="714818"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3200" dirty="0"/>
                        <a:t>Технология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indent="0" algn="ctr">
                        <a:buFont typeface="Arial" panose="020B0604020202020204" pitchFamily="34" charset="0"/>
                        <a:buNone/>
                      </a:pPr>
                      <a:r>
                        <a:rPr lang="ru-RU" sz="3200" dirty="0"/>
                        <a:t>Фреймворк</a:t>
                      </a:r>
                      <a:endParaRPr lang="en-US" sz="32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26482539"/>
                  </a:ext>
                </a:extLst>
              </a:tr>
              <a:tr h="1803299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HTML</a:t>
                      </a:r>
                      <a:endParaRPr lang="ru-RU" sz="3200" dirty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CSS</a:t>
                      </a:r>
                      <a:endParaRPr lang="ru-RU" sz="3200" dirty="0"/>
                    </a:p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 err="1"/>
                        <a:t>Javascript</a:t>
                      </a:r>
                      <a:endParaRPr lang="en-US" sz="32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Bootstrap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5772492"/>
                  </a:ext>
                </a:extLst>
              </a:tr>
              <a:tr h="883630"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PHP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457200" indent="-457200">
                        <a:buFont typeface="Arial" panose="020B0604020202020204" pitchFamily="34" charset="0"/>
                        <a:buChar char="•"/>
                      </a:pPr>
                      <a:r>
                        <a:rPr lang="en-US" sz="3200" dirty="0"/>
                        <a:t>YII2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72216888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22357729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AD543C9E-A468-4956-AD32-9284ED5235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390873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ru-RU" sz="6000" b="1" dirty="0"/>
              <a:t>Демонстрация проекта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279482920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2021-09-04-03-18-47_mSo4PznG_TO9M">
            <a:hlinkClick r:id="" action="ppaction://media"/>
            <a:extLst>
              <a:ext uri="{FF2B5EF4-FFF2-40B4-BE49-F238E27FC236}">
                <a16:creationId xmlns:a16="http://schemas.microsoft.com/office/drawing/2014/main" id="{8FF5CD94-2242-4D7E-ACC2-C4D10DB7EFEB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55002" y="0"/>
            <a:ext cx="12247002" cy="68861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02888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43700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C5ACBA4D-425D-41E1-9BC8-6A38A64511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889782"/>
          </a:xfrm>
        </p:spPr>
        <p:txBody>
          <a:bodyPr>
            <a:normAutofit/>
          </a:bodyPr>
          <a:lstStyle/>
          <a:p>
            <a:pPr algn="ctr"/>
            <a:r>
              <a:rPr lang="ru-RU" sz="4800" dirty="0"/>
              <a:t>Доработки</a:t>
            </a:r>
            <a:endParaRPr lang="en-US" sz="4800" dirty="0"/>
          </a:p>
        </p:txBody>
      </p:sp>
      <p:sp>
        <p:nvSpPr>
          <p:cNvPr id="3" name="Объект 2">
            <a:extLst>
              <a:ext uri="{FF2B5EF4-FFF2-40B4-BE49-F238E27FC236}">
                <a16:creationId xmlns:a16="http://schemas.microsoft.com/office/drawing/2014/main" id="{A031E204-6669-4345-BDC1-44BFA925376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371600" y="1948375"/>
            <a:ext cx="9601200" cy="3581400"/>
          </a:xfrm>
        </p:spPr>
        <p:txBody>
          <a:bodyPr/>
          <a:lstStyle/>
          <a:p>
            <a:r>
              <a:rPr lang="ru-RU" dirty="0"/>
              <a:t>Добавить работу с блогом в админ-панель;</a:t>
            </a:r>
          </a:p>
          <a:p>
            <a:r>
              <a:rPr lang="ru-RU" dirty="0"/>
              <a:t>Усовершенствовать правила валидации;</a:t>
            </a:r>
            <a:endParaRPr lang="en-US" dirty="0"/>
          </a:p>
          <a:p>
            <a:r>
              <a:rPr lang="ru-RU" dirty="0"/>
              <a:t>Добавить функционал </a:t>
            </a:r>
            <a:r>
              <a:rPr lang="ru-RU"/>
              <a:t>для установки </a:t>
            </a:r>
            <a:r>
              <a:rPr lang="ru-RU" dirty="0"/>
              <a:t>мета-тегов;</a:t>
            </a:r>
          </a:p>
          <a:p>
            <a:r>
              <a:rPr lang="ru-RU" dirty="0"/>
              <a:t>Создать обработчик ошибок для админ-панели;</a:t>
            </a:r>
          </a:p>
          <a:p>
            <a:r>
              <a:rPr lang="ru-RU" dirty="0"/>
              <a:t>Добавить функции редактирования основных страниц сайта и контактных данных;</a:t>
            </a:r>
          </a:p>
          <a:p>
            <a:r>
              <a:rPr lang="ru-RU" dirty="0"/>
              <a:t>Добавить возможность восстановления пароля администратора</a:t>
            </a:r>
            <a:r>
              <a:rPr lang="en-US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41006472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>
            <a:extLst>
              <a:ext uri="{FF2B5EF4-FFF2-40B4-BE49-F238E27FC236}">
                <a16:creationId xmlns:a16="http://schemas.microsoft.com/office/drawing/2014/main" id="{98999CD1-7715-42E5-8B9C-EAA7664156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295400" y="2686050"/>
            <a:ext cx="9601200" cy="1485900"/>
          </a:xfrm>
        </p:spPr>
        <p:txBody>
          <a:bodyPr>
            <a:normAutofit/>
          </a:bodyPr>
          <a:lstStyle/>
          <a:p>
            <a:pPr algn="ctr"/>
            <a:r>
              <a:rPr lang="ru-RU" sz="6000" b="1" dirty="0"/>
              <a:t>Спасибо за внимание!</a:t>
            </a:r>
            <a:endParaRPr lang="en-US" sz="6000" b="1" dirty="0"/>
          </a:p>
        </p:txBody>
      </p:sp>
    </p:spTree>
    <p:extLst>
      <p:ext uri="{BB962C8B-B14F-4D97-AF65-F5344CB8AC3E}">
        <p14:creationId xmlns:p14="http://schemas.microsoft.com/office/powerpoint/2010/main" val="1513362515"/>
      </p:ext>
    </p:extLst>
  </p:cSld>
  <p:clrMapOvr>
    <a:masterClrMapping/>
  </p:clrMapOvr>
</p:sld>
</file>

<file path=ppt/theme/theme1.xml><?xml version="1.0" encoding="utf-8"?>
<a:theme xmlns:a="http://schemas.openxmlformats.org/drawingml/2006/main" name="Уголки">
  <a:themeElements>
    <a:clrScheme name="Уголки">
      <a:dk1>
        <a:sysClr val="windowText" lastClr="000000"/>
      </a:dk1>
      <a:lt1>
        <a:sysClr val="window" lastClr="FFFFFF"/>
      </a:lt1>
      <a:dk2>
        <a:srgbClr val="1A2E40"/>
      </a:dk2>
      <a:lt2>
        <a:srgbClr val="EBE7DD"/>
      </a:lt2>
      <a:accent1>
        <a:srgbClr val="69A1AB"/>
      </a:accent1>
      <a:accent2>
        <a:srgbClr val="F2C418"/>
      </a:accent2>
      <a:accent3>
        <a:srgbClr val="87492C"/>
      </a:accent3>
      <a:accent4>
        <a:srgbClr val="4A845E"/>
      </a:accent4>
      <a:accent5>
        <a:srgbClr val="DC9528"/>
      </a:accent5>
      <a:accent6>
        <a:srgbClr val="9A5D78"/>
      </a:accent6>
      <a:hlink>
        <a:srgbClr val="66C8E3"/>
      </a:hlink>
      <a:folHlink>
        <a:srgbClr val="B162A1"/>
      </a:folHlink>
    </a:clrScheme>
    <a:fontScheme name="Уголки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Уголки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17F9D331-421E-442F-B033-AF5B21A4485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TM10001105[[fn=Уголки]]</Template>
  <TotalTime>118</TotalTime>
  <Words>227</Words>
  <Application>Microsoft Office PowerPoint</Application>
  <PresentationFormat>Широкоэкранный</PresentationFormat>
  <Paragraphs>38</Paragraphs>
  <Slides>7</Slides>
  <Notes>0</Notes>
  <HiddenSlides>0</HiddenSlides>
  <MMClips>1</MMClips>
  <ScaleCrop>false</ScaleCrop>
  <HeadingPairs>
    <vt:vector size="6" baseType="variant">
      <vt:variant>
        <vt:lpstr>Использованные шрифты</vt:lpstr>
      </vt:variant>
      <vt:variant>
        <vt:i4>3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7</vt:i4>
      </vt:variant>
    </vt:vector>
  </HeadingPairs>
  <TitlesOfParts>
    <vt:vector size="11" baseType="lpstr">
      <vt:lpstr>Arial</vt:lpstr>
      <vt:lpstr>Franklin Gothic Book</vt:lpstr>
      <vt:lpstr>Segoe UI Historic</vt:lpstr>
      <vt:lpstr>Уголки</vt:lpstr>
      <vt:lpstr>Разработка онлайн магазина картин ручной работы «PARAMONOVA»</vt:lpstr>
      <vt:lpstr>Презентация PowerPoint</vt:lpstr>
      <vt:lpstr>Применённые технологии</vt:lpstr>
      <vt:lpstr>Демонстрация проекта</vt:lpstr>
      <vt:lpstr>Презентация PowerPoint</vt:lpstr>
      <vt:lpstr>Доработки</vt:lpstr>
      <vt:lpstr>Спасибо за внимание!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Разработка онлайн магазина картин ручной работы</dc:title>
  <dc:creator>Lera</dc:creator>
  <cp:lastModifiedBy>Lera</cp:lastModifiedBy>
  <cp:revision>6</cp:revision>
  <dcterms:created xsi:type="dcterms:W3CDTF">2021-09-03T23:12:30Z</dcterms:created>
  <dcterms:modified xsi:type="dcterms:W3CDTF">2021-09-04T07:59:00Z</dcterms:modified>
</cp:coreProperties>
</file>

<file path=docProps/thumbnail.jpeg>
</file>